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302" r:id="rId2"/>
    <p:sldId id="273" r:id="rId3"/>
    <p:sldId id="274" r:id="rId4"/>
    <p:sldId id="289" r:id="rId5"/>
    <p:sldId id="290" r:id="rId6"/>
    <p:sldId id="291" r:id="rId7"/>
    <p:sldId id="292" r:id="rId8"/>
    <p:sldId id="277" r:id="rId9"/>
    <p:sldId id="293" r:id="rId10"/>
    <p:sldId id="294" r:id="rId11"/>
    <p:sldId id="295" r:id="rId12"/>
    <p:sldId id="300" r:id="rId13"/>
    <p:sldId id="301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27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80DC7B9-F5D9-F054-1ED5-3155DB8BA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1C9199-A5F8-52B5-3FA3-1F0C81A202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56EEC664-9EB6-FFA3-6332-90CA1286E519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8B777BBB-BF6B-CA5E-BE3E-78A80FA90969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8670EB6-6DC0-488A-9258-A063ABCA4B77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4EAF5BA-B039-662A-5221-BB160534D32E}"/>
                </a:ext>
              </a:extLst>
            </p:cNvPr>
            <p:cNvSpPr txBox="1"/>
            <p:nvPr/>
          </p:nvSpPr>
          <p:spPr>
            <a:xfrm>
              <a:off x="1316052" y="2501740"/>
              <a:ext cx="6511895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trouve le complément :</a:t>
              </a: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 à la dizaine supérieure (CE1 et CE2), à la centaine supérieure (CE2).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4ED400A7-6918-840C-C258-2C1554C984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9941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226123" y="820032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87 + …  = 90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95044C5A-FEF7-98E1-133B-831A45A0A44D}"/>
              </a:ext>
            </a:extLst>
          </p:cNvPr>
          <p:cNvGrpSpPr/>
          <p:nvPr/>
        </p:nvGrpSpPr>
        <p:grpSpPr>
          <a:xfrm>
            <a:off x="233052" y="2400658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DE8C1C7D-08C8-3F95-7BE8-D5786E5ADA04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97EA216A-329F-B1BC-9E33-E75BD84E9800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144B3EC7-4852-8E58-ECB0-5B3A6BDE888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033BD2AC-866E-662D-3F6A-9834E615B13D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71E79FC8-5563-8375-B9BC-F96A7B4E623E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C298810B-D42F-2EEA-B8BF-3FA6B0946C0E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FC5A71A-16AD-43E1-11B5-6DFF57BE2105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3EEC4FE-A4D0-1682-12F3-80EC59DC3097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8D83B7E6-72FE-DB39-D0BF-78121867250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B4029F5-9C40-073D-40A4-03898808789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6998D485-034C-034A-77B0-1C015ECE5C75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36A4F64-2BC0-8F7F-FF22-DB575F276A9E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366C6A9-B829-C278-8DA4-BEF64363CD3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926BCBD4-6E52-F54C-7E4F-EA2DCBC2D93C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65555D6A-A2E5-1FC9-7FCC-10B4EF0F9F8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5F75A6C9-F8DB-2A0F-4BF1-A3F35A458F48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7A6FDD00-2429-5BEE-C37A-AAE1BF32321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BEA767A-060F-257F-3934-1A56A2072F1C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FE164C5-7516-6EC7-7739-C6720BE07973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C890A0CA-1F25-8602-97D1-824E667F85B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D3ED16A3-CDCF-520A-79E5-ACD111AF2DB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3C6FDF29-18B4-9E00-787A-9BA302F610F2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3E9F3C1-1C31-C112-E301-E6F080815E72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0ABF3574-CE56-FA80-EC4A-425C4210024A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0BA70EA-C7D7-B626-E73A-5F6CDAAC8A5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3C2465F8-FE00-BA06-CE5D-3E5076B9FB4F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D159C7F8-516E-3E42-2CF1-ADA29C8BFBD0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8CAE58EC-6581-BEDE-FDFB-2074463DDB5D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330CCEA7-929E-412C-BD78-8AB32F5D1F6E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D965BAA2-230D-1C12-5CCC-593018887DAA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26707403-625F-D46E-F41B-5A297E2705DB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2F27AF0-D886-3A4B-22E5-9D7C04C38053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A903D0C6-8445-C819-6C53-2E6B3F6F572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74C5BAA-A6D5-6D67-11F0-55F7BC2D2DFD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DA7185FE-B617-A7E6-5044-5DF8AA5F6224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0E69B95-7859-5318-7C7E-3A41CECBB3E0}"/>
                </a:ext>
              </a:extLst>
            </p:cNvPr>
            <p:cNvSpPr txBox="1"/>
            <p:nvPr/>
          </p:nvSpPr>
          <p:spPr>
            <a:xfrm>
              <a:off x="7009712" y="4251204"/>
              <a:ext cx="817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D140F16-1DD3-F671-C96B-91C0A3CD462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DBE08437-BF8D-A8F8-1CED-064EE0BA7F2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6C953BD-5C6C-DF30-FDDA-4F0215649D0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7582D0F9-83CF-F2B4-C73A-6E090F60C6D7}"/>
              </a:ext>
            </a:extLst>
          </p:cNvPr>
          <p:cNvSpPr txBox="1"/>
          <p:nvPr/>
        </p:nvSpPr>
        <p:spPr>
          <a:xfrm>
            <a:off x="1952146" y="3540519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1 438 + …  = 1 500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79AE2535-E74D-1EBC-CAD5-3774E5FD0BB0}"/>
              </a:ext>
            </a:extLst>
          </p:cNvPr>
          <p:cNvGrpSpPr/>
          <p:nvPr/>
        </p:nvGrpSpPr>
        <p:grpSpPr>
          <a:xfrm>
            <a:off x="2312136" y="4798411"/>
            <a:ext cx="4190620" cy="1684900"/>
            <a:chOff x="2439085" y="2861367"/>
            <a:chExt cx="4190620" cy="1684900"/>
          </a:xfrm>
        </p:grpSpPr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E678CFDA-CC91-29EB-2CA8-0962D5B4EB22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1 500</a:t>
              </a:r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109DC2AA-6C5B-B072-DC47-E0FCBC9C10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986384A4-0D17-1C0E-345D-325B9B8C0B7E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2A966670-8977-2502-66C4-A010FD5C3CA1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1 438</a:t>
              </a:r>
            </a:p>
          </p:txBody>
        </p:sp>
        <p:sp>
          <p:nvSpPr>
            <p:cNvPr id="51" name="Flèche : courbe vers le haut 50">
              <a:extLst>
                <a:ext uri="{FF2B5EF4-FFF2-40B4-BE49-F238E27FC236}">
                  <a16:creationId xmlns:a16="http://schemas.microsoft.com/office/drawing/2014/main" id="{717AD4BF-DDAB-CD74-8301-D06CEA36E279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D08689AB-6A7A-532A-102B-4E89047BC721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004F0BE1-B4B2-CF91-B766-7EBF3D5570B2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14125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799455" y="81445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87 + …  = 90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860067" y="84078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2792139" y="2459500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275782" y="2200311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81731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2801270" y="2707139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134246" y="2459500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00F758F-6EB6-D9A0-8714-87AFE87D25C8}"/>
              </a:ext>
            </a:extLst>
          </p:cNvPr>
          <p:cNvSpPr/>
          <p:nvPr/>
        </p:nvSpPr>
        <p:spPr>
          <a:xfrm>
            <a:off x="3474608" y="2459075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ED4933-9ADA-11F3-6021-8B60FA4767D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49EEC3D4-B5E1-ED4A-9348-81D0D8B862B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E729635C-057F-0A86-99AA-34C6B4D7053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79A4DEE-3116-C0F8-B1CA-6875AAC0686B}"/>
              </a:ext>
            </a:extLst>
          </p:cNvPr>
          <p:cNvSpPr txBox="1"/>
          <p:nvPr/>
        </p:nvSpPr>
        <p:spPr>
          <a:xfrm>
            <a:off x="2037714" y="3606549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1 438+ …  = 1 500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CDA8B069-A61E-435B-4A3E-0E8EC30D28DE}"/>
              </a:ext>
            </a:extLst>
          </p:cNvPr>
          <p:cNvSpPr txBox="1"/>
          <p:nvPr/>
        </p:nvSpPr>
        <p:spPr>
          <a:xfrm>
            <a:off x="5512414" y="5642096"/>
            <a:ext cx="13218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1 500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3DA17EA-B9FF-542E-0993-A529D66CCD15}"/>
              </a:ext>
            </a:extLst>
          </p:cNvPr>
          <p:cNvCxnSpPr>
            <a:cxnSpLocks/>
          </p:cNvCxnSpPr>
          <p:nvPr/>
        </p:nvCxnSpPr>
        <p:spPr>
          <a:xfrm flipV="1">
            <a:off x="2320913" y="6414971"/>
            <a:ext cx="4857786" cy="11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5EB3D326-2C53-2A66-8BBC-E17BE7CE9300}"/>
              </a:ext>
            </a:extLst>
          </p:cNvPr>
          <p:cNvCxnSpPr/>
          <p:nvPr/>
        </p:nvCxnSpPr>
        <p:spPr>
          <a:xfrm>
            <a:off x="2583857" y="6102055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9CA54434-4822-E840-1EEC-143A9690FC87}"/>
              </a:ext>
            </a:extLst>
          </p:cNvPr>
          <p:cNvSpPr txBox="1"/>
          <p:nvPr/>
        </p:nvSpPr>
        <p:spPr>
          <a:xfrm>
            <a:off x="2065374" y="5642096"/>
            <a:ext cx="132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1 438</a:t>
            </a:r>
          </a:p>
        </p:txBody>
      </p:sp>
      <p:sp>
        <p:nvSpPr>
          <p:cNvPr id="16" name="Flèche : courbe vers le haut 15">
            <a:extLst>
              <a:ext uri="{FF2B5EF4-FFF2-40B4-BE49-F238E27FC236}">
                <a16:creationId xmlns:a16="http://schemas.microsoft.com/office/drawing/2014/main" id="{D5E21E76-3A73-22FE-ED16-83AB2191B936}"/>
              </a:ext>
            </a:extLst>
          </p:cNvPr>
          <p:cNvSpPr/>
          <p:nvPr/>
        </p:nvSpPr>
        <p:spPr>
          <a:xfrm flipV="1">
            <a:off x="2583857" y="5260114"/>
            <a:ext cx="1680812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9E7204E-953A-B3AC-C994-1B9E33DCA9D6}"/>
              </a:ext>
            </a:extLst>
          </p:cNvPr>
          <p:cNvSpPr txBox="1"/>
          <p:nvPr/>
        </p:nvSpPr>
        <p:spPr>
          <a:xfrm rot="10800000" flipH="1" flipV="1">
            <a:off x="2968880" y="4772823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+ 2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132BE6BB-8799-E8BD-6D9A-30004F471242}"/>
              </a:ext>
            </a:extLst>
          </p:cNvPr>
          <p:cNvCxnSpPr>
            <a:cxnSpLocks/>
          </p:cNvCxnSpPr>
          <p:nvPr/>
        </p:nvCxnSpPr>
        <p:spPr>
          <a:xfrm>
            <a:off x="6186637" y="6110334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0208FE2-08DE-638D-7D56-56E24F5CEC79}"/>
              </a:ext>
            </a:extLst>
          </p:cNvPr>
          <p:cNvSpPr txBox="1"/>
          <p:nvPr/>
        </p:nvSpPr>
        <p:spPr>
          <a:xfrm>
            <a:off x="4178981" y="3575771"/>
            <a:ext cx="914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62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37A7D62D-B755-75D9-386C-7B96580A792A}"/>
              </a:ext>
            </a:extLst>
          </p:cNvPr>
          <p:cNvSpPr txBox="1"/>
          <p:nvPr/>
        </p:nvSpPr>
        <p:spPr>
          <a:xfrm>
            <a:off x="3712111" y="5642096"/>
            <a:ext cx="1083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1 440</a:t>
            </a:r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D2DA0C17-4E5B-4481-39B4-C866EA95BE8D}"/>
              </a:ext>
            </a:extLst>
          </p:cNvPr>
          <p:cNvCxnSpPr>
            <a:cxnSpLocks/>
          </p:cNvCxnSpPr>
          <p:nvPr/>
        </p:nvCxnSpPr>
        <p:spPr>
          <a:xfrm>
            <a:off x="4264670" y="6110334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Flèche : courbe vers le haut 21">
            <a:extLst>
              <a:ext uri="{FF2B5EF4-FFF2-40B4-BE49-F238E27FC236}">
                <a16:creationId xmlns:a16="http://schemas.microsoft.com/office/drawing/2014/main" id="{BFBC0DA6-92BE-6CCF-28E7-2FBC144F9EC9}"/>
              </a:ext>
            </a:extLst>
          </p:cNvPr>
          <p:cNvSpPr/>
          <p:nvPr/>
        </p:nvSpPr>
        <p:spPr>
          <a:xfrm flipV="1">
            <a:off x="4347695" y="5277226"/>
            <a:ext cx="1916297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E179CE2-4060-C2EF-B5DF-22C0FBC636E4}"/>
              </a:ext>
            </a:extLst>
          </p:cNvPr>
          <p:cNvSpPr txBox="1"/>
          <p:nvPr/>
        </p:nvSpPr>
        <p:spPr>
          <a:xfrm rot="10800000" flipH="1" flipV="1">
            <a:off x="4783152" y="4755711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+ 60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345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7" grpId="0" animBg="1"/>
      <p:bldP spid="12" grpId="0" animBg="1"/>
      <p:bldP spid="16" grpId="0" animBg="1"/>
      <p:bldP spid="17" grpId="0"/>
      <p:bldP spid="19" grpId="0" animBg="1"/>
      <p:bldP spid="20" grpId="0"/>
      <p:bldP spid="22" grpId="0" animBg="1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955981" y="845663"/>
            <a:ext cx="6416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102 + …  = 110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A3BFDA8-F9A7-3B1E-5256-23080EEEC5F7}"/>
              </a:ext>
            </a:extLst>
          </p:cNvPr>
          <p:cNvGrpSpPr/>
          <p:nvPr/>
        </p:nvGrpSpPr>
        <p:grpSpPr>
          <a:xfrm>
            <a:off x="198869" y="2358265"/>
            <a:ext cx="10167956" cy="881571"/>
            <a:chOff x="472335" y="4221517"/>
            <a:chExt cx="10167956" cy="881571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447E68C8-AF2B-322E-ABE6-DF1B7F77FD7A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9D8767FE-C931-9408-955C-E2ED1ADC014B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68CF494F-0E46-1894-02C1-ABCB79ABEEBD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66D646D3-D6E6-36A5-6AD9-FCC4B779B331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0A0DAB20-1F7B-239F-BBEB-B05EF853E24C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004F73AC-B512-01A1-A30C-936DB708E56C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1FE28CF4-63F3-A20C-1105-B89235E7DF72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AA3524B7-79F5-24F6-5E4B-F067C455DA30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936E3DD8-A589-A76D-98FC-678E949BE62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C34281C-20DF-8B56-0F5A-304737817DDD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925F6F5-9D3E-577C-FCEC-73EDA70362E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C22C5F06-524C-4F28-B7A5-91D641B81408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CA05E68-2EE4-7DA7-415E-E70460F1714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9A99F2EA-AD16-C784-C12F-5AB6058FB20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1B781815-3D4A-0288-032B-96ECA734E45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DE61A76E-071F-FB1F-C122-BA4A60D14413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58E62C9E-A0BF-E950-9097-7B6D8ED13BD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5C44960-7981-A822-2FBE-F2C034C63AFF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88CBF865-1E66-1694-AED8-9DFF64E67A64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94D20BF-E2C3-357B-786A-A693FEA0EFA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CE0E1B2A-8CAA-2527-C03F-49329A7A89D7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029C156B-B5B0-E205-A95C-34254CBE8FBE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8A6611D5-E231-85C6-DCD0-00E59E2161D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41A430CD-4F1D-07A1-DF86-1A9AB2B35CF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82C28CD8-182F-28EE-157E-F9366667FEF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751C571D-B7EB-0897-A6D9-876CAB3BF86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9615BC30-6280-9287-48E7-7BAFC132EE15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5B601D0F-1C77-B7FB-2431-B6A3578B1765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E1DE545A-DACB-DF7D-AA48-5E30A1D9CEAD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66D66DCC-FE3F-6D8C-EE91-225E9814E69B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A26E6E5-FF21-D807-9FF7-0C9B3C1753F0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D14B695C-D33D-60BD-5250-D1875F5DC4BC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necteur droit 41">
                <a:extLst>
                  <a:ext uri="{FF2B5EF4-FFF2-40B4-BE49-F238E27FC236}">
                    <a16:creationId xmlns:a16="http://schemas.microsoft.com/office/drawing/2014/main" id="{45C0F7A5-23F3-A339-DBBD-803A7449CB96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434D50F5-7127-24A1-8E2B-A06076BF5949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F141784-6ADB-23C5-6A27-53F3940A7D6E}"/>
                </a:ext>
              </a:extLst>
            </p:cNvPr>
            <p:cNvSpPr txBox="1"/>
            <p:nvPr/>
          </p:nvSpPr>
          <p:spPr>
            <a:xfrm>
              <a:off x="3583151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457B9327-CEE6-0C19-0BDF-0AFCC97B4EF8}"/>
                </a:ext>
              </a:extLst>
            </p:cNvPr>
            <p:cNvSpPr txBox="1"/>
            <p:nvPr/>
          </p:nvSpPr>
          <p:spPr>
            <a:xfrm>
              <a:off x="6901032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110</a:t>
              </a:r>
            </a:p>
          </p:txBody>
        </p:sp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1368414A-2E53-941C-A1E3-9ABA32CFBF86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3EBFFB9B-1543-8166-F1F1-BCC554D7DDCD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BE12765B-633D-BB38-010B-AE38DB7CE31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A3AE1F1F-752F-DED6-CAA7-87FD86D052B0}"/>
              </a:ext>
            </a:extLst>
          </p:cNvPr>
          <p:cNvSpPr txBox="1"/>
          <p:nvPr/>
        </p:nvSpPr>
        <p:spPr>
          <a:xfrm>
            <a:off x="2130336" y="3633549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2 379 + …  = 2 400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A7B0D6E1-D32D-4A58-3FA8-3FAA63A92F6E}"/>
              </a:ext>
            </a:extLst>
          </p:cNvPr>
          <p:cNvGrpSpPr/>
          <p:nvPr/>
        </p:nvGrpSpPr>
        <p:grpSpPr>
          <a:xfrm>
            <a:off x="2610929" y="4835667"/>
            <a:ext cx="4190620" cy="1684900"/>
            <a:chOff x="2439085" y="2861367"/>
            <a:chExt cx="4190620" cy="1684900"/>
          </a:xfrm>
        </p:grpSpPr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F043D425-8209-2B62-5F80-A8161A452D17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2800" dirty="0">
                  <a:solidFill>
                    <a:srgbClr val="FF0000"/>
                  </a:solidFill>
                  <a:latin typeface="Calibri" panose="020F0502020204030204"/>
                </a:rPr>
                <a:t>2</a:t>
              </a: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400</a:t>
              </a:r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84D2856-DB5C-3220-F100-2F2E62157D4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A57C014B-D9A6-5D40-D342-0DC8550AD97C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67690960-B9BA-C5B8-5291-5687830DAF3D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2 379</a:t>
              </a:r>
            </a:p>
          </p:txBody>
        </p:sp>
        <p:sp>
          <p:nvSpPr>
            <p:cNvPr id="51" name="Flèche : courbe vers le haut 50">
              <a:extLst>
                <a:ext uri="{FF2B5EF4-FFF2-40B4-BE49-F238E27FC236}">
                  <a16:creationId xmlns:a16="http://schemas.microsoft.com/office/drawing/2014/main" id="{F93A0427-0CBE-F81F-1E41-E674B2B960A2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ED739995-C5DC-BCBB-9235-2FC7A2CF41B3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31BDD56B-F110-F3B1-E5DC-D3F286AF36DC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603591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207416" y="2199042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90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583151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6901032" y="4251204"/>
              <a:ext cx="8173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110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4379547" y="2706082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1266B50-E1E8-CCEB-807A-BB14F3ACC1D9}"/>
              </a:ext>
            </a:extLst>
          </p:cNvPr>
          <p:cNvSpPr txBox="1"/>
          <p:nvPr/>
        </p:nvSpPr>
        <p:spPr>
          <a:xfrm>
            <a:off x="1649948" y="850001"/>
            <a:ext cx="64161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102 + …  = 110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071645" y="842119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9" name="Flèche : courbe vers le bas 8">
            <a:extLst>
              <a:ext uri="{FF2B5EF4-FFF2-40B4-BE49-F238E27FC236}">
                <a16:creationId xmlns:a16="http://schemas.microsoft.com/office/drawing/2014/main" id="{2ACA149C-8EE9-5F2D-D79E-0F0E5AA1159C}"/>
              </a:ext>
            </a:extLst>
          </p:cNvPr>
          <p:cNvSpPr/>
          <p:nvPr/>
        </p:nvSpPr>
        <p:spPr>
          <a:xfrm>
            <a:off x="4379547" y="2528551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0" name="Flèche : courbe vers le bas 9">
            <a:extLst>
              <a:ext uri="{FF2B5EF4-FFF2-40B4-BE49-F238E27FC236}">
                <a16:creationId xmlns:a16="http://schemas.microsoft.com/office/drawing/2014/main" id="{2EBA8BCD-9268-9C7B-7552-27C9A7333526}"/>
              </a:ext>
            </a:extLst>
          </p:cNvPr>
          <p:cNvSpPr/>
          <p:nvPr/>
        </p:nvSpPr>
        <p:spPr>
          <a:xfrm>
            <a:off x="4720361" y="253201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Flèche : courbe vers le bas 10">
            <a:extLst>
              <a:ext uri="{FF2B5EF4-FFF2-40B4-BE49-F238E27FC236}">
                <a16:creationId xmlns:a16="http://schemas.microsoft.com/office/drawing/2014/main" id="{6D0963BB-F2E6-AC63-2038-FECF69D07616}"/>
              </a:ext>
            </a:extLst>
          </p:cNvPr>
          <p:cNvSpPr/>
          <p:nvPr/>
        </p:nvSpPr>
        <p:spPr>
          <a:xfrm>
            <a:off x="5057013" y="251712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Flèche : courbe vers le bas 11">
            <a:extLst>
              <a:ext uri="{FF2B5EF4-FFF2-40B4-BE49-F238E27FC236}">
                <a16:creationId xmlns:a16="http://schemas.microsoft.com/office/drawing/2014/main" id="{9F429FDB-6992-5ED9-9A86-69543528B7FB}"/>
              </a:ext>
            </a:extLst>
          </p:cNvPr>
          <p:cNvSpPr/>
          <p:nvPr/>
        </p:nvSpPr>
        <p:spPr>
          <a:xfrm>
            <a:off x="5370206" y="251174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Flèche : courbe vers le bas 12">
            <a:extLst>
              <a:ext uri="{FF2B5EF4-FFF2-40B4-BE49-F238E27FC236}">
                <a16:creationId xmlns:a16="http://schemas.microsoft.com/office/drawing/2014/main" id="{A97FA572-C2BD-64E7-3B80-34CF94181A7C}"/>
              </a:ext>
            </a:extLst>
          </p:cNvPr>
          <p:cNvSpPr/>
          <p:nvPr/>
        </p:nvSpPr>
        <p:spPr>
          <a:xfrm>
            <a:off x="5701840" y="2513642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 : courbe vers le bas 13">
            <a:extLst>
              <a:ext uri="{FF2B5EF4-FFF2-40B4-BE49-F238E27FC236}">
                <a16:creationId xmlns:a16="http://schemas.microsoft.com/office/drawing/2014/main" id="{5A817A63-BECB-2766-E3F4-4C375785B3B3}"/>
              </a:ext>
            </a:extLst>
          </p:cNvPr>
          <p:cNvSpPr/>
          <p:nvPr/>
        </p:nvSpPr>
        <p:spPr>
          <a:xfrm>
            <a:off x="6034815" y="251329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Flèche : courbe vers le bas 14">
            <a:extLst>
              <a:ext uri="{FF2B5EF4-FFF2-40B4-BE49-F238E27FC236}">
                <a16:creationId xmlns:a16="http://schemas.microsoft.com/office/drawing/2014/main" id="{AF81C1E0-45F0-C03D-FE88-A5ACD7482615}"/>
              </a:ext>
            </a:extLst>
          </p:cNvPr>
          <p:cNvSpPr/>
          <p:nvPr/>
        </p:nvSpPr>
        <p:spPr>
          <a:xfrm>
            <a:off x="6371467" y="2511238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6" name="Flèche : courbe vers le bas 15">
            <a:extLst>
              <a:ext uri="{FF2B5EF4-FFF2-40B4-BE49-F238E27FC236}">
                <a16:creationId xmlns:a16="http://schemas.microsoft.com/office/drawing/2014/main" id="{3C0DE3C0-B3FD-2403-7A7B-9C5E31C92D2B}"/>
              </a:ext>
            </a:extLst>
          </p:cNvPr>
          <p:cNvSpPr/>
          <p:nvPr/>
        </p:nvSpPr>
        <p:spPr>
          <a:xfrm>
            <a:off x="6685624" y="2491236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8D08226-53D8-9907-D5A2-1F9A47BA6DE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CC8D221-E6CF-EC2E-4C04-0EA1549CD51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D54792DE-8838-0D40-2542-5A193A7A286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C72974B-5187-7511-9C49-8985F7E74BCA}"/>
              </a:ext>
            </a:extLst>
          </p:cNvPr>
          <p:cNvSpPr txBox="1"/>
          <p:nvPr/>
        </p:nvSpPr>
        <p:spPr>
          <a:xfrm>
            <a:off x="2023781" y="3742043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2 379+ …  = 2 400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49424FF2-4948-7DEA-8B25-2527EBFC06FF}"/>
              </a:ext>
            </a:extLst>
          </p:cNvPr>
          <p:cNvSpPr txBox="1"/>
          <p:nvPr/>
        </p:nvSpPr>
        <p:spPr>
          <a:xfrm>
            <a:off x="5526121" y="5742353"/>
            <a:ext cx="13218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2 400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E04E08EB-D9E0-66B0-36FA-F26E10DA658C}"/>
              </a:ext>
            </a:extLst>
          </p:cNvPr>
          <p:cNvCxnSpPr>
            <a:cxnSpLocks/>
          </p:cNvCxnSpPr>
          <p:nvPr/>
        </p:nvCxnSpPr>
        <p:spPr>
          <a:xfrm flipV="1">
            <a:off x="2334620" y="6515228"/>
            <a:ext cx="4857786" cy="11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D45725F-C59C-AD6E-247C-27DF9EBD4FF7}"/>
              </a:ext>
            </a:extLst>
          </p:cNvPr>
          <p:cNvCxnSpPr/>
          <p:nvPr/>
        </p:nvCxnSpPr>
        <p:spPr>
          <a:xfrm>
            <a:off x="2597564" y="6202312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01CBBAA6-6F92-457B-53EC-693E9E89BB55}"/>
              </a:ext>
            </a:extLst>
          </p:cNvPr>
          <p:cNvSpPr txBox="1"/>
          <p:nvPr/>
        </p:nvSpPr>
        <p:spPr>
          <a:xfrm>
            <a:off x="2079081" y="5742353"/>
            <a:ext cx="132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2 379</a:t>
            </a:r>
          </a:p>
        </p:txBody>
      </p:sp>
      <p:sp>
        <p:nvSpPr>
          <p:cNvPr id="23" name="Flèche : courbe vers le haut 22">
            <a:extLst>
              <a:ext uri="{FF2B5EF4-FFF2-40B4-BE49-F238E27FC236}">
                <a16:creationId xmlns:a16="http://schemas.microsoft.com/office/drawing/2014/main" id="{FD19ADF9-40F3-AB0E-4FE9-BFAE7C57B12A}"/>
              </a:ext>
            </a:extLst>
          </p:cNvPr>
          <p:cNvSpPr/>
          <p:nvPr/>
        </p:nvSpPr>
        <p:spPr>
          <a:xfrm flipV="1">
            <a:off x="2597564" y="5360371"/>
            <a:ext cx="1680812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F47D44C-A675-F215-C2B3-AACB9569560A}"/>
              </a:ext>
            </a:extLst>
          </p:cNvPr>
          <p:cNvSpPr txBox="1"/>
          <p:nvPr/>
        </p:nvSpPr>
        <p:spPr>
          <a:xfrm rot="10800000" flipH="1" flipV="1">
            <a:off x="2982587" y="4873080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+ 1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F2457E8F-86E0-9B18-FD85-43B6869B4F1F}"/>
              </a:ext>
            </a:extLst>
          </p:cNvPr>
          <p:cNvCxnSpPr>
            <a:cxnSpLocks/>
          </p:cNvCxnSpPr>
          <p:nvPr/>
        </p:nvCxnSpPr>
        <p:spPr>
          <a:xfrm>
            <a:off x="6200344" y="6210591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35BC3E90-0DB8-C4A0-1610-003D96898266}"/>
              </a:ext>
            </a:extLst>
          </p:cNvPr>
          <p:cNvSpPr txBox="1"/>
          <p:nvPr/>
        </p:nvSpPr>
        <p:spPr>
          <a:xfrm>
            <a:off x="4165048" y="3711265"/>
            <a:ext cx="914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21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6F3305C-7FCD-804D-F78D-9A8A3EAEBD29}"/>
              </a:ext>
            </a:extLst>
          </p:cNvPr>
          <p:cNvSpPr txBox="1"/>
          <p:nvPr/>
        </p:nvSpPr>
        <p:spPr>
          <a:xfrm>
            <a:off x="3725818" y="5742353"/>
            <a:ext cx="1083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2 380</a:t>
            </a:r>
          </a:p>
        </p:txBody>
      </p: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7875F5B9-C7E3-83D6-4048-EC87F62750B1}"/>
              </a:ext>
            </a:extLst>
          </p:cNvPr>
          <p:cNvCxnSpPr>
            <a:cxnSpLocks/>
          </p:cNvCxnSpPr>
          <p:nvPr/>
        </p:nvCxnSpPr>
        <p:spPr>
          <a:xfrm>
            <a:off x="4278377" y="6210591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lèche : courbe vers le haut 28">
            <a:extLst>
              <a:ext uri="{FF2B5EF4-FFF2-40B4-BE49-F238E27FC236}">
                <a16:creationId xmlns:a16="http://schemas.microsoft.com/office/drawing/2014/main" id="{523573A8-E90B-F70C-7D14-72D1C4F42502}"/>
              </a:ext>
            </a:extLst>
          </p:cNvPr>
          <p:cNvSpPr/>
          <p:nvPr/>
        </p:nvSpPr>
        <p:spPr>
          <a:xfrm flipV="1">
            <a:off x="4361402" y="5377483"/>
            <a:ext cx="1916297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9C255AF-9B59-34F8-7738-97D0D7D11FD4}"/>
              </a:ext>
            </a:extLst>
          </p:cNvPr>
          <p:cNvSpPr txBox="1"/>
          <p:nvPr/>
        </p:nvSpPr>
        <p:spPr>
          <a:xfrm rot="10800000" flipH="1" flipV="1">
            <a:off x="4796859" y="4855968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+ 20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06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9" grpId="0" animBg="1"/>
      <p:bldP spid="23" grpId="0" animBg="1"/>
      <p:bldP spid="24" grpId="0"/>
      <p:bldP spid="26" grpId="0" animBg="1"/>
      <p:bldP spid="27" grpId="0"/>
      <p:bldP spid="29" grpId="0" animBg="1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056414" y="762435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9 + …  = 10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4FBFDA8-395B-633C-727E-769550219EEB}"/>
              </a:ext>
            </a:extLst>
          </p:cNvPr>
          <p:cNvGrpSpPr/>
          <p:nvPr/>
        </p:nvGrpSpPr>
        <p:grpSpPr>
          <a:xfrm>
            <a:off x="0" y="2316651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CB666BC-D39E-7E81-B159-86C854CA13AC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C86931F5-2F49-5AEF-4C0B-D2B621445883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6B5E8967-154B-AD30-BA14-6D0E6DA0DBDB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758F4E6E-340F-A221-EFEB-E511E651710D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3591B2AB-0940-96F6-4028-8F01C20F2FFF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319C24C-0A48-28AB-7D60-2678E070CC0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362DD511-47A5-9AB0-C126-A2876BD732B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B9649C5-1E36-B73F-ECB7-A1F400523EF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071742F1-A334-18F6-42D4-0A147E95AD9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71BF2144-68BD-4E54-4A83-FD1D717C626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5F1556E1-3538-0CE0-86F1-7CD0E89F683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5884FF43-C372-CAEC-8666-0B3FD8CA378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438CB97-6CCF-560F-6197-EFA2A443A52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6136570C-59A9-2AF6-832C-CBE6545C4D4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AE5FB4D-F615-5718-86DB-EF653CEE3B9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83ECFA28-2C88-5E6A-0A96-261BE85004F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EE93B715-D06F-4B5B-FB95-9981D1C7EF0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3A7215E6-9D83-E4D8-17F9-065051257A0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8DAF6D61-8548-738A-1265-5810D4761B29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46C12219-0BC1-DC42-7118-F3D23BB2954D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BCF68D51-93A5-1C13-D70A-855F9BFCA6D5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42885EBF-20C5-CD98-30BD-B699087A4D7D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8EB73129-9C64-4AFC-66A3-B38328EEB7B1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D744A2C3-7DAF-DD70-3CF0-EB6B27D9C55B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6248A661-1769-6B45-4067-FDC68E7ECA9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C793EC45-EE7C-D4D6-ED9B-21C3F77F0B81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53318C62-7488-CBC8-E5AC-CBE30F4399FF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230C9A3A-114E-8D05-48B1-E379B2485DA0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01FB4C10-6816-334B-FE62-960C7E15C793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927058F-AFB4-4441-E011-12E97F09AFC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3C1DA6D9-B98B-9434-2D9F-3CD740A22806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0A62B3D9-08D9-6CD6-F725-BBF8124F18A5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6D8C2A30-9151-C748-33EC-868205FC5EB3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D4BDBC80-CF0C-70AE-7133-D365F1E61D26}"/>
                </a:ext>
              </a:extLst>
            </p:cNvPr>
            <p:cNvSpPr txBox="1"/>
            <p:nvPr/>
          </p:nvSpPr>
          <p:spPr>
            <a:xfrm>
              <a:off x="472335" y="4221517"/>
              <a:ext cx="4458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38371D76-2DB4-C22C-7B00-77EEAA8EB04E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89C7011B-0F1A-29B1-A965-0BF9BBAFB93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347AB6C4-D1E6-32A5-8F19-04E774FE451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3F85BF2B-A9A2-762B-B629-ED12D8ACCF8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6DB06C4C-9D29-57F4-60BB-152ED972D4A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5F96E31F-3335-3C32-8370-18473340E77A}"/>
              </a:ext>
            </a:extLst>
          </p:cNvPr>
          <p:cNvSpPr txBox="1"/>
          <p:nvPr/>
        </p:nvSpPr>
        <p:spPr>
          <a:xfrm>
            <a:off x="2411359" y="3625974"/>
            <a:ext cx="39244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174 + …  = 180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E0E7741B-2D5C-69AE-9251-418FCEB2B55A}"/>
              </a:ext>
            </a:extLst>
          </p:cNvPr>
          <p:cNvGrpSpPr/>
          <p:nvPr/>
        </p:nvGrpSpPr>
        <p:grpSpPr>
          <a:xfrm>
            <a:off x="2188913" y="4684721"/>
            <a:ext cx="4146876" cy="1684900"/>
            <a:chOff x="2482829" y="2861367"/>
            <a:chExt cx="4146876" cy="1684900"/>
          </a:xfrm>
        </p:grpSpPr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22AE41D6-8F06-D190-AF9C-441ED1AD6E43}"/>
                </a:ext>
              </a:extLst>
            </p:cNvPr>
            <p:cNvSpPr txBox="1"/>
            <p:nvPr/>
          </p:nvSpPr>
          <p:spPr>
            <a:xfrm>
              <a:off x="5402633" y="3804750"/>
              <a:ext cx="82805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180</a:t>
              </a:r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41FF553A-4619-C167-EEF4-C8328D5C13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47309E32-026A-AFB6-EFF3-67789060CEA3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1F494EE4-871A-50E9-629E-511E0CBEAAAB}"/>
                </a:ext>
              </a:extLst>
            </p:cNvPr>
            <p:cNvSpPr txBox="1"/>
            <p:nvPr/>
          </p:nvSpPr>
          <p:spPr>
            <a:xfrm>
              <a:off x="2482829" y="3804750"/>
              <a:ext cx="7623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174</a:t>
              </a:r>
            </a:p>
          </p:txBody>
        </p:sp>
        <p:sp>
          <p:nvSpPr>
            <p:cNvPr id="51" name="Flèche : courbe vers le haut 50">
              <a:extLst>
                <a:ext uri="{FF2B5EF4-FFF2-40B4-BE49-F238E27FC236}">
                  <a16:creationId xmlns:a16="http://schemas.microsoft.com/office/drawing/2014/main" id="{AF987DEE-8BE7-FCEE-7E18-EED813A84C60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551BAEB1-04AF-A742-6EA5-50F0FCEF8178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F0A0700F-2D54-3FD4-C819-88F6680B08C0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2132431" y="795883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9 + …  = 10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727067" y="791466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88292" y="2323123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4458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3263759" y="2840285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278059" y="2597055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304A79-515E-25CF-8C15-01C540568C9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4D3AE05D-C5E8-B2BA-D8F4-1BC943A7DF4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308C3CCE-C679-4E2A-8A77-3E4D47C7F47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BBD64E42-B325-C94B-A9B6-2FD3656ACC24}"/>
              </a:ext>
            </a:extLst>
          </p:cNvPr>
          <p:cNvSpPr txBox="1"/>
          <p:nvPr/>
        </p:nvSpPr>
        <p:spPr>
          <a:xfrm>
            <a:off x="2454088" y="3684085"/>
            <a:ext cx="39244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174 + …  = 180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977A06AD-0C3D-D552-2450-F1F0074C63C8}"/>
              </a:ext>
            </a:extLst>
          </p:cNvPr>
          <p:cNvGrpSpPr/>
          <p:nvPr/>
        </p:nvGrpSpPr>
        <p:grpSpPr>
          <a:xfrm>
            <a:off x="2342865" y="4648914"/>
            <a:ext cx="4146876" cy="1684900"/>
            <a:chOff x="2482829" y="2861367"/>
            <a:chExt cx="4146876" cy="1684900"/>
          </a:xfrm>
        </p:grpSpPr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4484869D-D3DC-50AA-92AD-2CBBBE4FD13B}"/>
                </a:ext>
              </a:extLst>
            </p:cNvPr>
            <p:cNvSpPr txBox="1"/>
            <p:nvPr/>
          </p:nvSpPr>
          <p:spPr>
            <a:xfrm>
              <a:off x="5402633" y="3804750"/>
              <a:ext cx="82805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180</a:t>
              </a:r>
            </a:p>
          </p:txBody>
        </p: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FE8A1DA-C79D-1E20-0F77-35653FCE1E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452E1105-7EA3-51C0-E56A-E795B26910B4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3AB5F6C4-7485-7B68-10E5-A8DFBFCF1C0E}"/>
                </a:ext>
              </a:extLst>
            </p:cNvPr>
            <p:cNvSpPr txBox="1"/>
            <p:nvPr/>
          </p:nvSpPr>
          <p:spPr>
            <a:xfrm>
              <a:off x="2482829" y="3804750"/>
              <a:ext cx="76235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174</a:t>
              </a:r>
            </a:p>
          </p:txBody>
        </p:sp>
        <p:sp>
          <p:nvSpPr>
            <p:cNvPr id="16" name="Flèche : courbe vers le haut 15">
              <a:extLst>
                <a:ext uri="{FF2B5EF4-FFF2-40B4-BE49-F238E27FC236}">
                  <a16:creationId xmlns:a16="http://schemas.microsoft.com/office/drawing/2014/main" id="{C56D9D67-8DDF-1F94-73C6-125E7604C53D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9387717-A7E0-EF74-7D69-3FB504AEEBD0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+ 6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6F7F928F-81D8-8B4B-3629-C53318387BC6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BDE820F8-420A-7719-38B1-38420E43279B}"/>
              </a:ext>
            </a:extLst>
          </p:cNvPr>
          <p:cNvSpPr txBox="1"/>
          <p:nvPr/>
        </p:nvSpPr>
        <p:spPr>
          <a:xfrm>
            <a:off x="4017225" y="3653307"/>
            <a:ext cx="6573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2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816237" y="809868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16 + …  = 20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4006CA5-4FAC-E6E2-7A66-89CD955E786E}"/>
              </a:ext>
            </a:extLst>
          </p:cNvPr>
          <p:cNvGrpSpPr/>
          <p:nvPr/>
        </p:nvGrpSpPr>
        <p:grpSpPr>
          <a:xfrm>
            <a:off x="156141" y="2374650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8A753E5D-F495-893B-EFF9-812E9B72178C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EDD3EFD7-0C5F-A850-0029-728B7AFE2EF9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BD601FD0-C938-4B60-2D51-2CA892F7769F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C22E54B4-33A5-99F8-1A09-F83888D66DDB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06002222-ECAD-92B2-FF95-B675027A6F0D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256E4140-EC5E-AEB3-6810-E8D3367B9F46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C34E9407-F4F7-9AA9-166E-920507F367EF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EA4F2EA1-BA6B-B400-4CFE-D3C58CBACCA5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318431B-C872-1253-F3B7-2B58B9E5C4B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F813B9F3-2A9E-E071-BB58-5ED80A327CB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A89CE82D-505F-4449-6FF0-93559058C3E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0329F319-CD24-C6A7-B726-7727C4E8BD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1E427820-F19D-1626-7A1A-2B77C6A8A27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DB1BB655-4F5D-5C23-AEDE-4F712E8F1A86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5F28784-A81C-4F0F-D8D8-3B7CE4FC06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29AE2033-8908-87B4-DF44-2BB79A03BC2F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7B00256E-5E7E-F3EB-5454-62A86BAA0C51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273F19FD-E9E2-F4D3-D47B-250C928ABDDA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3E3926A-A15A-C234-442C-562939CBB45B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5583486E-B319-009B-7C58-B6F415549896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255E0C6-922F-4E52-E011-886DC35E85E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09B5B627-739D-F6CD-6B0A-E1F4D4DC45AF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7F1D0E8-C672-900D-7317-3105B4580857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19542829-1800-AEDB-5ACD-ED68A7585C5D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8578B71-8E2A-36E0-2667-F679D0B3AD5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E19EB00F-584F-8776-B35E-AD1D369DDB8D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F4A41697-34F6-E247-E035-3D87B0736693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3A86D601-F65A-7D2E-D0CB-EC938C27935E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6C49BCC4-2D15-5089-02EE-549F2E69326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6EA0136D-A6EE-277F-C4E6-A7F295CBBA70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67A83254-FAE8-3556-F91F-35C7F73FD91D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5220BB64-36C7-DBC3-7F99-B6AAA5CCC9F2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82DF44C7-A4CD-1EF8-57D5-9F3813D60E21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1CFEA93-B171-AE88-07C2-69D8DAF07E01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60DC8EA2-A6B5-E3BB-DD4E-CC4235B54CB4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2FF02DFD-4976-0666-CBB8-25014035A7F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6BDC95E0-A7CA-C326-FE8A-4DDE6E7D7B3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A1FABF6D-17BC-62A9-3571-371A88B39D90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76CE438F-A120-2B5A-0752-CA1EBC41EF2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42C92A2A-636D-BEFC-6C9C-635A4DA8CD4E}"/>
              </a:ext>
            </a:extLst>
          </p:cNvPr>
          <p:cNvSpPr txBox="1"/>
          <p:nvPr/>
        </p:nvSpPr>
        <p:spPr>
          <a:xfrm>
            <a:off x="1912850" y="3601780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3 452 + …  = 3 460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BAB5323E-F992-5FB9-C76B-E10DF31C51B7}"/>
              </a:ext>
            </a:extLst>
          </p:cNvPr>
          <p:cNvGrpSpPr/>
          <p:nvPr/>
        </p:nvGrpSpPr>
        <p:grpSpPr>
          <a:xfrm>
            <a:off x="2332681" y="4799872"/>
            <a:ext cx="4190620" cy="1684900"/>
            <a:chOff x="2439085" y="2861367"/>
            <a:chExt cx="4190620" cy="1684900"/>
          </a:xfrm>
        </p:grpSpPr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778C9C05-86B4-405D-CE27-C626403E7811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3 460</a:t>
              </a:r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685437E4-70C4-94AC-9F8E-83A5971AD8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190002D7-ED6A-8085-59E9-DC1CE513910F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A03A9224-3B0F-3297-061C-DB48D5E34FD5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3 452</a:t>
              </a:r>
            </a:p>
          </p:txBody>
        </p:sp>
        <p:sp>
          <p:nvSpPr>
            <p:cNvPr id="51" name="Flèche : courbe vers le haut 50">
              <a:extLst>
                <a:ext uri="{FF2B5EF4-FFF2-40B4-BE49-F238E27FC236}">
                  <a16:creationId xmlns:a16="http://schemas.microsoft.com/office/drawing/2014/main" id="{676C437B-6A72-2381-51D2-40CD8385D977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7E5F3CF9-70A2-E396-D618-C893DC306360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4B2DEF75-769D-BC26-0C0B-CA5E5ACBB1AC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1092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724726" y="814456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16 + …  = 20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785338" y="84078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4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2435" y="2255929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10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20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2170733" y="2773091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87EEBC95-EF63-C0BD-223E-A403B722E06B}"/>
              </a:ext>
            </a:extLst>
          </p:cNvPr>
          <p:cNvSpPr/>
          <p:nvPr/>
        </p:nvSpPr>
        <p:spPr>
          <a:xfrm>
            <a:off x="2170733" y="257220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AC6FFDA3-674C-3008-3CFB-CF7197BF3D66}"/>
              </a:ext>
            </a:extLst>
          </p:cNvPr>
          <p:cNvSpPr/>
          <p:nvPr/>
        </p:nvSpPr>
        <p:spPr>
          <a:xfrm>
            <a:off x="2483606" y="2566403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762504EC-2478-EEF4-2659-9EDCA5F85565}"/>
              </a:ext>
            </a:extLst>
          </p:cNvPr>
          <p:cNvSpPr/>
          <p:nvPr/>
        </p:nvSpPr>
        <p:spPr>
          <a:xfrm>
            <a:off x="2830218" y="2561148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Flèche : courbe vers le bas 7">
            <a:extLst>
              <a:ext uri="{FF2B5EF4-FFF2-40B4-BE49-F238E27FC236}">
                <a16:creationId xmlns:a16="http://schemas.microsoft.com/office/drawing/2014/main" id="{2B55B35F-1321-5572-C44F-8CF5B2B1C7CE}"/>
              </a:ext>
            </a:extLst>
          </p:cNvPr>
          <p:cNvSpPr/>
          <p:nvPr/>
        </p:nvSpPr>
        <p:spPr>
          <a:xfrm>
            <a:off x="3166908" y="2561148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2D77176-65F5-D67B-1251-59B3C32615A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442FDCE8-1F82-7B3F-1632-C88A23CB5F0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F2A83C38-8283-B9AB-43D0-FB4D3DC22DC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E722620-5FE1-7CFC-BB9B-F820C6491BC6}"/>
              </a:ext>
            </a:extLst>
          </p:cNvPr>
          <p:cNvSpPr txBox="1"/>
          <p:nvPr/>
        </p:nvSpPr>
        <p:spPr>
          <a:xfrm>
            <a:off x="1994664" y="3775644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3 452 + …  = 3 460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B2F13171-1CF1-EB89-A6C9-23EAC343D2CA}"/>
              </a:ext>
            </a:extLst>
          </p:cNvPr>
          <p:cNvGrpSpPr/>
          <p:nvPr/>
        </p:nvGrpSpPr>
        <p:grpSpPr>
          <a:xfrm>
            <a:off x="2414495" y="4805250"/>
            <a:ext cx="4190620" cy="1684900"/>
            <a:chOff x="2439085" y="2861367"/>
            <a:chExt cx="4190620" cy="1684900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44AAB3C6-241F-E26A-DC79-E2D009C6818E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3 460</a:t>
              </a: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4BB9665-F730-3D59-32BB-077B2037E48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3B53CCAC-4EB6-F5FB-7749-99A8B5F02BDB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0799317D-F242-85EC-7D4A-4E6837928C76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3 452</a:t>
              </a:r>
            </a:p>
          </p:txBody>
        </p:sp>
        <p:sp>
          <p:nvSpPr>
            <p:cNvPr id="18" name="Flèche : courbe vers le haut 17">
              <a:extLst>
                <a:ext uri="{FF2B5EF4-FFF2-40B4-BE49-F238E27FC236}">
                  <a16:creationId xmlns:a16="http://schemas.microsoft.com/office/drawing/2014/main" id="{9EAE498F-CADA-1F01-F0C5-FA292DDA9328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8511EE65-B32C-CC78-151E-161390B1D0F7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+ 8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2B01756E-F4D4-CC12-2D54-1457C5C6A321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7D7128E8-8344-915D-4BB4-7EFAA59AEE19}"/>
              </a:ext>
            </a:extLst>
          </p:cNvPr>
          <p:cNvSpPr txBox="1"/>
          <p:nvPr/>
        </p:nvSpPr>
        <p:spPr>
          <a:xfrm>
            <a:off x="4218747" y="3744866"/>
            <a:ext cx="6573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2349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4" grpId="0" animBg="1"/>
      <p:bldP spid="85" grpId="0" animBg="1"/>
      <p:bldP spid="7" grpId="0" animBg="1"/>
      <p:bldP spid="8" grpId="0" animBg="1"/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782948" y="1100447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35 + …  = 40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48732BB-C4AF-5787-020F-9865784F6676}"/>
              </a:ext>
            </a:extLst>
          </p:cNvPr>
          <p:cNvGrpSpPr/>
          <p:nvPr/>
        </p:nvGrpSpPr>
        <p:grpSpPr>
          <a:xfrm>
            <a:off x="190323" y="2273076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D194B406-CC20-6279-05B2-DD146FAE9DCB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4626E12D-DECC-67B7-66E8-C48914FDB895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F09F184E-9462-8359-EA37-CC0970EFC531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77B82230-4519-E2F5-3B5E-CC2522951D6F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D9CEF781-3778-E5A2-89F3-B0D553193240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17A74538-55E7-58FA-5E0C-6AFCD2F27437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A5AF6718-9C2A-D703-4456-D00D17201E6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D7F0D02-8E58-08AC-33C1-A3BEEB4E9BB3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29D02262-4FFB-5625-9DE9-EA1D0B4AFB0B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B90EA4ED-3C21-686F-E765-057E627EC02B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590C1E0-647A-9B3D-FBD2-F530FDA15130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42EF59BE-7406-E16B-DAC7-1327AE57800B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050DF10-8233-F145-2CD2-0D361EA139BA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C117581F-0DB2-BF11-2CAB-3535E5F72855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C60BD9F7-4597-25E8-8BC5-4B8F4FAD6B45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7FDC2816-D50A-6040-0274-63020FFD7E9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A8534EB-ED3D-659F-6318-B944F9ACE38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071BCF01-C87A-D949-1E26-CF68300FD948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24CB2B35-22D0-8642-240D-684915704A6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67C04163-08A5-E384-C56E-5EDD48DCFA82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DC68CB1-6A20-14B0-7101-C62F60D53068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A26D087-4BDC-20DF-6C72-155A17D5CF2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A315BA5D-8FE8-40F2-18E9-02377838376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7C21A6DC-FFFC-B071-8A9F-414579A31A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A3C18E64-293C-C8EA-3D8A-70CC4DFE853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BC0A8A68-1150-D1AA-7AC2-79C19205AF3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E777D7A2-E1A7-2620-E8FE-0387207C8AC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C467D386-2695-531A-697B-DD38ABE5DA64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9FE17556-1922-6D25-A3D6-BA7210A21DAB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4B94A1B5-FA3B-AF56-E2D4-DEC6EBFE5F6E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CB9385CD-CCD6-4A73-5898-FB6E31714D32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0CA6BC2B-E21B-B4AD-AAC8-BD59B03497BD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1C2741AB-D6A1-7A5A-9DDB-F4D76A59762C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E46EA619-769C-DC0B-D396-6FDF222E1445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D4CAB18-CBE4-022D-2853-424CA110F7B9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FE98932-06C2-5DFA-7F45-443E3FAF9ADB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EA6EC6C4-5F55-0856-C638-6862A4FDE24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11BEC317-817A-3A94-4448-F58F59BC47BD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14A58F96-25C0-CC98-EAF7-3C79A68F655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6D952E61-6EF6-B8E0-838F-3B89E20BA141}"/>
              </a:ext>
            </a:extLst>
          </p:cNvPr>
          <p:cNvSpPr txBox="1"/>
          <p:nvPr/>
        </p:nvSpPr>
        <p:spPr>
          <a:xfrm>
            <a:off x="2033887" y="3613890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7 031 + …  = 7 040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E7B6D4AB-463C-D60E-8084-02E1E330A7AC}"/>
              </a:ext>
            </a:extLst>
          </p:cNvPr>
          <p:cNvGrpSpPr/>
          <p:nvPr/>
        </p:nvGrpSpPr>
        <p:grpSpPr>
          <a:xfrm>
            <a:off x="2476690" y="4805250"/>
            <a:ext cx="4190620" cy="1684900"/>
            <a:chOff x="2439085" y="2861367"/>
            <a:chExt cx="4190620" cy="1684900"/>
          </a:xfrm>
        </p:grpSpPr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54A2135E-63B3-8A61-5368-A3DA55C133C8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7 040</a:t>
              </a:r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12CEC178-F914-CF12-B7A8-912DA32A95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D697E307-490E-78F2-DACD-0CCAAB3A1A62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50551D99-E12E-85C3-C0DE-6076D186458E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7 031</a:t>
              </a:r>
            </a:p>
          </p:txBody>
        </p:sp>
        <p:sp>
          <p:nvSpPr>
            <p:cNvPr id="51" name="Flèche : courbe vers le haut 50">
              <a:extLst>
                <a:ext uri="{FF2B5EF4-FFF2-40B4-BE49-F238E27FC236}">
                  <a16:creationId xmlns:a16="http://schemas.microsoft.com/office/drawing/2014/main" id="{83268593-5768-6C23-3DDB-C67EC98118F8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BE595384-3E7A-94DC-9CE8-DA35D31AE63F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D79920FF-3950-3318-EA6B-F0FBDA1F09D4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305149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90591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42773" y="6467409"/>
            <a:ext cx="771847" cy="367849"/>
          </a:xfrm>
        </p:spPr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948962" y="781465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35 + …  = 40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4009574" y="807789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5</a:t>
            </a: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226671" y="2157552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30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40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50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2066866" y="2674714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2060214" y="2422667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3" name="Flèche : courbe vers le bas 82">
            <a:extLst>
              <a:ext uri="{FF2B5EF4-FFF2-40B4-BE49-F238E27FC236}">
                <a16:creationId xmlns:a16="http://schemas.microsoft.com/office/drawing/2014/main" id="{1665BC26-59A5-FE2E-32BD-6DED50A2F0F0}"/>
              </a:ext>
            </a:extLst>
          </p:cNvPr>
          <p:cNvSpPr/>
          <p:nvPr/>
        </p:nvSpPr>
        <p:spPr>
          <a:xfrm>
            <a:off x="2387902" y="2418250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4" name="Flèche : courbe vers le bas 83">
            <a:extLst>
              <a:ext uri="{FF2B5EF4-FFF2-40B4-BE49-F238E27FC236}">
                <a16:creationId xmlns:a16="http://schemas.microsoft.com/office/drawing/2014/main" id="{87EEBC95-EF63-C0BD-223E-A403B722E06B}"/>
              </a:ext>
            </a:extLst>
          </p:cNvPr>
          <p:cNvSpPr/>
          <p:nvPr/>
        </p:nvSpPr>
        <p:spPr>
          <a:xfrm>
            <a:off x="2709768" y="2413833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5" name="Flèche : courbe vers le bas 84">
            <a:extLst>
              <a:ext uri="{FF2B5EF4-FFF2-40B4-BE49-F238E27FC236}">
                <a16:creationId xmlns:a16="http://schemas.microsoft.com/office/drawing/2014/main" id="{AC6FFDA3-674C-3008-3CFB-CF7197BF3D66}"/>
              </a:ext>
            </a:extLst>
          </p:cNvPr>
          <p:cNvSpPr/>
          <p:nvPr/>
        </p:nvSpPr>
        <p:spPr>
          <a:xfrm>
            <a:off x="3039687" y="2416655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Flèche : courbe vers le bas 6">
            <a:extLst>
              <a:ext uri="{FF2B5EF4-FFF2-40B4-BE49-F238E27FC236}">
                <a16:creationId xmlns:a16="http://schemas.microsoft.com/office/drawing/2014/main" id="{E171CC72-3A60-FE58-FD27-3733D9749F7A}"/>
              </a:ext>
            </a:extLst>
          </p:cNvPr>
          <p:cNvSpPr/>
          <p:nvPr/>
        </p:nvSpPr>
        <p:spPr>
          <a:xfrm>
            <a:off x="3388934" y="2413833"/>
            <a:ext cx="394757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75513A3-DEBB-902B-4AC8-FC35DFAFD6B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9516D649-7EEC-CCA3-F6C2-4FD0DB24E5C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D241603F-EA54-A1D6-6778-FFB7765A0D9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D96D4C8-2CAF-0F74-BC4A-68B5189068FA}"/>
              </a:ext>
            </a:extLst>
          </p:cNvPr>
          <p:cNvSpPr txBox="1"/>
          <p:nvPr/>
        </p:nvSpPr>
        <p:spPr>
          <a:xfrm>
            <a:off x="1952146" y="3589267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7 031 + …  = 7 040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F03D329D-2A7A-C196-9EE5-92094899C9FF}"/>
              </a:ext>
            </a:extLst>
          </p:cNvPr>
          <p:cNvGrpSpPr/>
          <p:nvPr/>
        </p:nvGrpSpPr>
        <p:grpSpPr>
          <a:xfrm>
            <a:off x="2394956" y="4642085"/>
            <a:ext cx="4190620" cy="1684900"/>
            <a:chOff x="2439085" y="2861367"/>
            <a:chExt cx="4190620" cy="1684900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DB96C09-F771-688D-9EFA-EC31D5A0FD6D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7 040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8FAE9DAD-C989-BD35-75F3-20D5527266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AE65809E-8A36-506B-08A8-04CB6BBA8283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F909305C-9420-31B9-6BCE-9B102DF6241C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7 031</a:t>
              </a:r>
            </a:p>
          </p:txBody>
        </p:sp>
        <p:sp>
          <p:nvSpPr>
            <p:cNvPr id="17" name="Flèche : courbe vers le haut 16">
              <a:extLst>
                <a:ext uri="{FF2B5EF4-FFF2-40B4-BE49-F238E27FC236}">
                  <a16:creationId xmlns:a16="http://schemas.microsoft.com/office/drawing/2014/main" id="{BCBED7CB-ABBA-C73A-B5A1-C0CCB4F34EEE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25604564-DA51-FC99-1EF6-669D1670CE86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+ 9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A9417547-0B54-98B3-8EF0-E6E5245CE196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C3DCF42D-99AA-08F6-7132-A780560C2139}"/>
              </a:ext>
            </a:extLst>
          </p:cNvPr>
          <p:cNvSpPr txBox="1"/>
          <p:nvPr/>
        </p:nvSpPr>
        <p:spPr>
          <a:xfrm>
            <a:off x="4176229" y="3558489"/>
            <a:ext cx="657325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572744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82" grpId="0" animBg="1"/>
      <p:bldP spid="83" grpId="0" animBg="1"/>
      <p:bldP spid="84" grpId="0" animBg="1"/>
      <p:bldP spid="85" grpId="0" animBg="1"/>
      <p:bldP spid="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le complément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218784" y="741298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68 + …  = 70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2533C78D-0D17-606B-6ED8-28AD551DB86F}"/>
              </a:ext>
            </a:extLst>
          </p:cNvPr>
          <p:cNvGrpSpPr/>
          <p:nvPr/>
        </p:nvGrpSpPr>
        <p:grpSpPr>
          <a:xfrm>
            <a:off x="352694" y="2272955"/>
            <a:ext cx="10167956" cy="881571"/>
            <a:chOff x="472335" y="4221517"/>
            <a:chExt cx="10167956" cy="881571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6AD0E892-B1E2-C08D-9F48-806C52A572E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10" name="Connecteur droit 9">
                <a:extLst>
                  <a:ext uri="{FF2B5EF4-FFF2-40B4-BE49-F238E27FC236}">
                    <a16:creationId xmlns:a16="http://schemas.microsoft.com/office/drawing/2014/main" id="{5284D434-7CB9-4C9C-F34E-DA349D8687C7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Connecteur droit 10">
                <a:extLst>
                  <a:ext uri="{FF2B5EF4-FFF2-40B4-BE49-F238E27FC236}">
                    <a16:creationId xmlns:a16="http://schemas.microsoft.com/office/drawing/2014/main" id="{0B34B278-C5B7-A948-8867-FA35DC84BBBC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3177F43C-5EEB-64E8-3380-1678D0843B0C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597A0E40-3F9D-71C4-4410-8D8DA2B6710B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D3F05EF-C59B-3ED3-8EEC-3CDC4F5F5F93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5C384BCC-1400-F2E3-BDA0-0E5A00074417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9EC87257-F924-99D3-106C-3C5B0A253BC1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9BDA3D2A-3227-88F2-557A-C552251B0026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EB40ED80-C6CD-72C9-6CAE-4F454F26EDB9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35524B68-4D7C-51EA-50F8-4B981246BF88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CF6DD5A-D55D-629A-8841-75546D8E2B9D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D636A0FD-C645-CE83-468D-7F12B3A9E4D3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4CCA4B1D-5824-5094-9C45-F005673A5279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4D9AB248-5F5E-E28F-21E0-D2157543BB7B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25DB247-2B86-7207-C7C2-DA2A21F8EB95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045D510E-9EA9-14B3-26A7-CB5C1AD0D0F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984F820-9FB2-110A-C2F2-19F3695B25C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42EA3F3A-7B77-5B7D-179D-AD08F726BFA7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CD3F79F9-67C7-052B-BED0-F874D4B77A7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EFBA1EEA-DD61-6036-60EE-DAC4C126B1F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2DBA9A25-4E1F-52C0-E434-5E67782F8ACD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B64546A6-FFD8-3645-C117-426A67EAF0C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necteur droit 31">
                <a:extLst>
                  <a:ext uri="{FF2B5EF4-FFF2-40B4-BE49-F238E27FC236}">
                    <a16:creationId xmlns:a16="http://schemas.microsoft.com/office/drawing/2014/main" id="{2E9EA36C-8258-94AA-88AA-5A86A175980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738156E1-D5A9-26E4-F3C5-C8A8B224165E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cteur droit 33">
                <a:extLst>
                  <a:ext uri="{FF2B5EF4-FFF2-40B4-BE49-F238E27FC236}">
                    <a16:creationId xmlns:a16="http://schemas.microsoft.com/office/drawing/2014/main" id="{208AADD7-CA8A-6906-AADE-F0E2E8574CF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necteur droit 34">
                <a:extLst>
                  <a:ext uri="{FF2B5EF4-FFF2-40B4-BE49-F238E27FC236}">
                    <a16:creationId xmlns:a16="http://schemas.microsoft.com/office/drawing/2014/main" id="{F72B84C2-2CEE-F01E-6B7A-AED69DCF1EF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necteur droit 35">
                <a:extLst>
                  <a:ext uri="{FF2B5EF4-FFF2-40B4-BE49-F238E27FC236}">
                    <a16:creationId xmlns:a16="http://schemas.microsoft.com/office/drawing/2014/main" id="{C6372003-D2C8-A44C-033A-5F977DA2C6FA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B59205A8-3163-9BBE-1731-6A3D78006BB8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1AF0F297-DE7A-F34E-4FFD-6590E25E5847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9ED42E53-50FA-6991-5082-1454193317FE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Connecteur droit 39">
                <a:extLst>
                  <a:ext uri="{FF2B5EF4-FFF2-40B4-BE49-F238E27FC236}">
                    <a16:creationId xmlns:a16="http://schemas.microsoft.com/office/drawing/2014/main" id="{42A893FF-09BA-64E6-EE22-ED3F2BCEFE60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48F42F13-0579-1B58-A18C-C2CEF137D9AA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FE0BCF4-847D-2003-7E83-C9E2153ACDD0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553BDBAC-944F-6F01-4D74-8B63DCEEC203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1CC1B23A-4F49-30BE-BDCA-DBD907720815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05297574-6A7F-6887-11DC-8A8AD2586680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3E918F45-0B29-988F-7A09-987248D4793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69E16BE0-21BF-A6E7-E08E-ED9F22E4E79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00AD8DD9-5E6C-D6F4-BFE3-5E225B8B2EED}"/>
              </a:ext>
            </a:extLst>
          </p:cNvPr>
          <p:cNvSpPr txBox="1"/>
          <p:nvPr/>
        </p:nvSpPr>
        <p:spPr>
          <a:xfrm>
            <a:off x="2056859" y="3667382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2 575 + …  = 2 600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366A1597-1BD8-7941-7DB6-7000DD5D84E9}"/>
              </a:ext>
            </a:extLst>
          </p:cNvPr>
          <p:cNvGrpSpPr/>
          <p:nvPr/>
        </p:nvGrpSpPr>
        <p:grpSpPr>
          <a:xfrm>
            <a:off x="2476690" y="4767537"/>
            <a:ext cx="4190620" cy="1684900"/>
            <a:chOff x="2439085" y="2861367"/>
            <a:chExt cx="4190620" cy="1684900"/>
          </a:xfrm>
        </p:grpSpPr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50C62F51-8CBD-E444-DA40-AB5AC33D7163}"/>
                </a:ext>
              </a:extLst>
            </p:cNvPr>
            <p:cNvSpPr txBox="1"/>
            <p:nvPr/>
          </p:nvSpPr>
          <p:spPr>
            <a:xfrm>
              <a:off x="5264103" y="3754029"/>
              <a:ext cx="10833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2 600</a:t>
              </a:r>
            </a:p>
          </p:txBody>
        </p: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DF01A43E-0957-0AAA-86A2-58BC00A45A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48512" y="4526904"/>
              <a:ext cx="3981193" cy="1108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94930573-6F4C-599C-791B-1E221B609B1D}"/>
                </a:ext>
              </a:extLst>
            </p:cNvPr>
            <p:cNvCxnSpPr/>
            <p:nvPr/>
          </p:nvCxnSpPr>
          <p:spPr>
            <a:xfrm>
              <a:off x="2864007" y="4213988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F8D60D3F-04FB-8530-5310-68412018F207}"/>
                </a:ext>
              </a:extLst>
            </p:cNvPr>
            <p:cNvSpPr txBox="1"/>
            <p:nvPr/>
          </p:nvSpPr>
          <p:spPr>
            <a:xfrm>
              <a:off x="2439085" y="3754029"/>
              <a:ext cx="1083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28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2 575</a:t>
              </a:r>
            </a:p>
          </p:txBody>
        </p:sp>
        <p:sp>
          <p:nvSpPr>
            <p:cNvPr id="51" name="Flèche : courbe vers le haut 50">
              <a:extLst>
                <a:ext uri="{FF2B5EF4-FFF2-40B4-BE49-F238E27FC236}">
                  <a16:creationId xmlns:a16="http://schemas.microsoft.com/office/drawing/2014/main" id="{E99FB76D-9935-D07F-787E-3F7832151EB0}"/>
                </a:ext>
              </a:extLst>
            </p:cNvPr>
            <p:cNvSpPr/>
            <p:nvPr/>
          </p:nvSpPr>
          <p:spPr>
            <a:xfrm flipV="1">
              <a:off x="2864007" y="3372048"/>
              <a:ext cx="2941761" cy="445241"/>
            </a:xfrm>
            <a:prstGeom prst="curvedUpArrow">
              <a:avLst>
                <a:gd name="adj1" fmla="val 0"/>
                <a:gd name="adj2" fmla="val 23399"/>
                <a:gd name="adj3" fmla="val 25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52" name="ZoneTexte 51">
              <a:extLst>
                <a:ext uri="{FF2B5EF4-FFF2-40B4-BE49-F238E27FC236}">
                  <a16:creationId xmlns:a16="http://schemas.microsoft.com/office/drawing/2014/main" id="{17EC3866-D7B8-1E96-A992-E7CDCF375A39}"/>
                </a:ext>
              </a:extLst>
            </p:cNvPr>
            <p:cNvSpPr txBox="1"/>
            <p:nvPr/>
          </p:nvSpPr>
          <p:spPr>
            <a:xfrm rot="10800000" flipH="1" flipV="1">
              <a:off x="4061690" y="2861367"/>
              <a:ext cx="7464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3200" b="1" dirty="0">
                  <a:solidFill>
                    <a:srgbClr val="FF0000"/>
                  </a:solidFill>
                  <a:latin typeface="Calibri" panose="020F0502020204030204"/>
                </a:rPr>
                <a:t>+ 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7A5E364D-6C72-F5E3-2E19-3BF1937C07B3}"/>
                </a:ext>
              </a:extLst>
            </p:cNvPr>
            <p:cNvCxnSpPr>
              <a:cxnSpLocks/>
            </p:cNvCxnSpPr>
            <p:nvPr/>
          </p:nvCxnSpPr>
          <p:spPr>
            <a:xfrm>
              <a:off x="5816662" y="4222267"/>
              <a:ext cx="0" cy="324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20378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05A07DC-6584-80C8-8BE7-F954EDCFAC8B}"/>
              </a:ext>
            </a:extLst>
          </p:cNvPr>
          <p:cNvSpPr txBox="1"/>
          <p:nvPr/>
        </p:nvSpPr>
        <p:spPr>
          <a:xfrm>
            <a:off x="1799455" y="748548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68 + …  = 70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860067" y="774872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7" name="Flèche : courbe vers le bas 36">
            <a:extLst>
              <a:ext uri="{FF2B5EF4-FFF2-40B4-BE49-F238E27FC236}">
                <a16:creationId xmlns:a16="http://schemas.microsoft.com/office/drawing/2014/main" id="{D9F2BF9F-92E3-9A91-2403-9C9407008EA0}"/>
              </a:ext>
            </a:extLst>
          </p:cNvPr>
          <p:cNvSpPr/>
          <p:nvPr/>
        </p:nvSpPr>
        <p:spPr>
          <a:xfrm>
            <a:off x="3013361" y="2507904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grpSp>
        <p:nvGrpSpPr>
          <p:cNvPr id="79" name="Groupe 78">
            <a:extLst>
              <a:ext uri="{FF2B5EF4-FFF2-40B4-BE49-F238E27FC236}">
                <a16:creationId xmlns:a16="http://schemas.microsoft.com/office/drawing/2014/main" id="{9CEF59E5-4727-E647-A7C5-98DB491829B8}"/>
              </a:ext>
            </a:extLst>
          </p:cNvPr>
          <p:cNvGrpSpPr/>
          <p:nvPr/>
        </p:nvGrpSpPr>
        <p:grpSpPr>
          <a:xfrm>
            <a:off x="181778" y="2239895"/>
            <a:ext cx="10167956" cy="881571"/>
            <a:chOff x="472335" y="4221517"/>
            <a:chExt cx="10167956" cy="881571"/>
          </a:xfrm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3AF0AFD6-2ACE-7319-77B6-474B70E9F0DF}"/>
                </a:ext>
              </a:extLst>
            </p:cNvPr>
            <p:cNvGrpSpPr/>
            <p:nvPr/>
          </p:nvGrpSpPr>
          <p:grpSpPr>
            <a:xfrm>
              <a:off x="651021" y="4701639"/>
              <a:ext cx="9989270" cy="401449"/>
              <a:chOff x="349857" y="2732400"/>
              <a:chExt cx="10800000" cy="473197"/>
            </a:xfrm>
          </p:grpSpPr>
          <p:cxnSp>
            <p:nvCxnSpPr>
              <p:cNvPr id="6" name="Connecteur droit 5">
                <a:extLst>
                  <a:ext uri="{FF2B5EF4-FFF2-40B4-BE49-F238E27FC236}">
                    <a16:creationId xmlns:a16="http://schemas.microsoft.com/office/drawing/2014/main" id="{CF906D5F-4F20-D5EB-A36D-664F4A7E527F}"/>
                  </a:ext>
                </a:extLst>
              </p:cNvPr>
              <p:cNvCxnSpPr/>
              <p:nvPr/>
            </p:nvCxnSpPr>
            <p:spPr>
              <a:xfrm>
                <a:off x="349857" y="3200400"/>
                <a:ext cx="10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necteur droit 37">
                <a:extLst>
                  <a:ext uri="{FF2B5EF4-FFF2-40B4-BE49-F238E27FC236}">
                    <a16:creationId xmlns:a16="http://schemas.microsoft.com/office/drawing/2014/main" id="{7FF9A414-C582-7280-1DC1-1F6F34A03277}"/>
                  </a:ext>
                </a:extLst>
              </p:cNvPr>
              <p:cNvCxnSpPr/>
              <p:nvPr/>
            </p:nvCxnSpPr>
            <p:spPr>
              <a:xfrm>
                <a:off x="353832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necteur droit 38">
                <a:extLst>
                  <a:ext uri="{FF2B5EF4-FFF2-40B4-BE49-F238E27FC236}">
                    <a16:creationId xmlns:a16="http://schemas.microsoft.com/office/drawing/2014/main" id="{193C93F5-A04E-CECD-EECD-2909DEBCF8E7}"/>
                  </a:ext>
                </a:extLst>
              </p:cNvPr>
              <p:cNvCxnSpPr/>
              <p:nvPr/>
            </p:nvCxnSpPr>
            <p:spPr>
              <a:xfrm>
                <a:off x="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necteur droit 40">
                <a:extLst>
                  <a:ext uri="{FF2B5EF4-FFF2-40B4-BE49-F238E27FC236}">
                    <a16:creationId xmlns:a16="http://schemas.microsoft.com/office/drawing/2014/main" id="{040E1A67-BA26-0878-D7D8-6131D89DB007}"/>
                  </a:ext>
                </a:extLst>
              </p:cNvPr>
              <p:cNvCxnSpPr/>
              <p:nvPr/>
            </p:nvCxnSpPr>
            <p:spPr>
              <a:xfrm>
                <a:off x="1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necteur droit 45">
                <a:extLst>
                  <a:ext uri="{FF2B5EF4-FFF2-40B4-BE49-F238E27FC236}">
                    <a16:creationId xmlns:a16="http://schemas.microsoft.com/office/drawing/2014/main" id="{1E1019E9-4F3B-E671-2DF2-496BB24B4F72}"/>
                  </a:ext>
                </a:extLst>
              </p:cNvPr>
              <p:cNvCxnSpPr/>
              <p:nvPr/>
            </p:nvCxnSpPr>
            <p:spPr>
              <a:xfrm>
                <a:off x="1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necteur droit 46">
                <a:extLst>
                  <a:ext uri="{FF2B5EF4-FFF2-40B4-BE49-F238E27FC236}">
                    <a16:creationId xmlns:a16="http://schemas.microsoft.com/office/drawing/2014/main" id="{4D803549-17BC-241E-14A5-A0F70B2821B4}"/>
                  </a:ext>
                </a:extLst>
              </p:cNvPr>
              <p:cNvCxnSpPr/>
              <p:nvPr/>
            </p:nvCxnSpPr>
            <p:spPr>
              <a:xfrm>
                <a:off x="1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necteur droit 47">
                <a:extLst>
                  <a:ext uri="{FF2B5EF4-FFF2-40B4-BE49-F238E27FC236}">
                    <a16:creationId xmlns:a16="http://schemas.microsoft.com/office/drawing/2014/main" id="{FA36EF8D-F768-FCAD-B2B6-E2490D21904D}"/>
                  </a:ext>
                </a:extLst>
              </p:cNvPr>
              <p:cNvCxnSpPr/>
              <p:nvPr/>
            </p:nvCxnSpPr>
            <p:spPr>
              <a:xfrm>
                <a:off x="21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necteur droit 48">
                <a:extLst>
                  <a:ext uri="{FF2B5EF4-FFF2-40B4-BE49-F238E27FC236}">
                    <a16:creationId xmlns:a16="http://schemas.microsoft.com/office/drawing/2014/main" id="{32D0882A-D34C-BFA4-9BA5-AAAD831CC6AE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necteur droit 49">
                <a:extLst>
                  <a:ext uri="{FF2B5EF4-FFF2-40B4-BE49-F238E27FC236}">
                    <a16:creationId xmlns:a16="http://schemas.microsoft.com/office/drawing/2014/main" id="{C6003A38-FC0F-DC3D-E510-86B3866C62A4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necteur droit 50">
                <a:extLst>
                  <a:ext uri="{FF2B5EF4-FFF2-40B4-BE49-F238E27FC236}">
                    <a16:creationId xmlns:a16="http://schemas.microsoft.com/office/drawing/2014/main" id="{8E262F7B-F118-D9A6-85A3-20E6FA13A75B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necteur droit 51">
                <a:extLst>
                  <a:ext uri="{FF2B5EF4-FFF2-40B4-BE49-F238E27FC236}">
                    <a16:creationId xmlns:a16="http://schemas.microsoft.com/office/drawing/2014/main" id="{FF3147CA-9424-FA6C-FB69-D4A62DAD7D69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necteur droit 52">
                <a:extLst>
                  <a:ext uri="{FF2B5EF4-FFF2-40B4-BE49-F238E27FC236}">
                    <a16:creationId xmlns:a16="http://schemas.microsoft.com/office/drawing/2014/main" id="{C2445972-566C-A799-07AA-01E275DC7B29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3E58872-3607-7521-47F9-DB710AF74B0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Connecteur droit 54">
                <a:extLst>
                  <a:ext uri="{FF2B5EF4-FFF2-40B4-BE49-F238E27FC236}">
                    <a16:creationId xmlns:a16="http://schemas.microsoft.com/office/drawing/2014/main" id="{A4B6988C-0064-9182-25D6-0D096B2CD90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690578A7-5DC2-5778-8B9D-D3F7C554561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>
                <a:extLst>
                  <a:ext uri="{FF2B5EF4-FFF2-40B4-BE49-F238E27FC236}">
                    <a16:creationId xmlns:a16="http://schemas.microsoft.com/office/drawing/2014/main" id="{8C71CEC9-B3B1-4AA8-6A00-DA06CD50B384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>
                <a:extLst>
                  <a:ext uri="{FF2B5EF4-FFF2-40B4-BE49-F238E27FC236}">
                    <a16:creationId xmlns:a16="http://schemas.microsoft.com/office/drawing/2014/main" id="{869BD049-F2DD-FF29-3434-8E66130AA21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Connecteur droit 58">
                <a:extLst>
                  <a:ext uri="{FF2B5EF4-FFF2-40B4-BE49-F238E27FC236}">
                    <a16:creationId xmlns:a16="http://schemas.microsoft.com/office/drawing/2014/main" id="{8048AC91-EBE3-9A51-96D1-2FE9F398087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F57E0862-0E2F-1B56-D30E-F02EC91FFEC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911B0F5F-BBB2-D70B-5F7B-335DB344CC0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>
                <a:extLst>
                  <a:ext uri="{FF2B5EF4-FFF2-40B4-BE49-F238E27FC236}">
                    <a16:creationId xmlns:a16="http://schemas.microsoft.com/office/drawing/2014/main" id="{7C3FF161-A28D-7597-7084-BB703D63BFD8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onnecteur droit 62">
                <a:extLst>
                  <a:ext uri="{FF2B5EF4-FFF2-40B4-BE49-F238E27FC236}">
                    <a16:creationId xmlns:a16="http://schemas.microsoft.com/office/drawing/2014/main" id="{0169C54D-C0FA-24CB-23A4-319BCA9784BC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onnecteur droit 63">
                <a:extLst>
                  <a:ext uri="{FF2B5EF4-FFF2-40B4-BE49-F238E27FC236}">
                    <a16:creationId xmlns:a16="http://schemas.microsoft.com/office/drawing/2014/main" id="{85D02F82-C54D-A280-7910-ADA3DBF2969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>
                <a:extLst>
                  <a:ext uri="{FF2B5EF4-FFF2-40B4-BE49-F238E27FC236}">
                    <a16:creationId xmlns:a16="http://schemas.microsoft.com/office/drawing/2014/main" id="{B23B47F5-1ADD-6081-1002-CD39E063A6B6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>
                <a:extLst>
                  <a:ext uri="{FF2B5EF4-FFF2-40B4-BE49-F238E27FC236}">
                    <a16:creationId xmlns:a16="http://schemas.microsoft.com/office/drawing/2014/main" id="{E1120890-8408-59F3-7D89-DD5E1E297FA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onnecteur droit 66">
                <a:extLst>
                  <a:ext uri="{FF2B5EF4-FFF2-40B4-BE49-F238E27FC236}">
                    <a16:creationId xmlns:a16="http://schemas.microsoft.com/office/drawing/2014/main" id="{C4252EE7-3EC0-9EF4-1B67-FE15F5B41B4C}"/>
                  </a:ext>
                </a:extLst>
              </p:cNvPr>
              <p:cNvCxnSpPr/>
              <p:nvPr/>
            </p:nvCxnSpPr>
            <p:spPr>
              <a:xfrm>
                <a:off x="89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Connecteur droit 67">
                <a:extLst>
                  <a:ext uri="{FF2B5EF4-FFF2-40B4-BE49-F238E27FC236}">
                    <a16:creationId xmlns:a16="http://schemas.microsoft.com/office/drawing/2014/main" id="{88082AA0-5AE9-2722-787B-0CD90390E391}"/>
                  </a:ext>
                </a:extLst>
              </p:cNvPr>
              <p:cNvCxnSpPr/>
              <p:nvPr/>
            </p:nvCxnSpPr>
            <p:spPr>
              <a:xfrm>
                <a:off x="93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Connecteur droit 68">
                <a:extLst>
                  <a:ext uri="{FF2B5EF4-FFF2-40B4-BE49-F238E27FC236}">
                    <a16:creationId xmlns:a16="http://schemas.microsoft.com/office/drawing/2014/main" id="{2432165F-1A83-9A6B-D9E0-E20CB2FED41F}"/>
                  </a:ext>
                </a:extLst>
              </p:cNvPr>
              <p:cNvCxnSpPr/>
              <p:nvPr/>
            </p:nvCxnSpPr>
            <p:spPr>
              <a:xfrm>
                <a:off x="97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Connecteur droit 69">
                <a:extLst>
                  <a:ext uri="{FF2B5EF4-FFF2-40B4-BE49-F238E27FC236}">
                    <a16:creationId xmlns:a16="http://schemas.microsoft.com/office/drawing/2014/main" id="{7558F37D-A1E2-F9BE-A17C-9B1ADE4A0D13}"/>
                  </a:ext>
                </a:extLst>
              </p:cNvPr>
              <p:cNvCxnSpPr/>
              <p:nvPr/>
            </p:nvCxnSpPr>
            <p:spPr>
              <a:xfrm>
                <a:off x="100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:a16="http://schemas.microsoft.com/office/drawing/2014/main" id="{2A1D31EB-456C-5E09-FD22-BC92BFE215F9}"/>
                  </a:ext>
                </a:extLst>
              </p:cNvPr>
              <p:cNvCxnSpPr/>
              <p:nvPr/>
            </p:nvCxnSpPr>
            <p:spPr>
              <a:xfrm>
                <a:off x="104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Connecteur droit 71">
                <a:extLst>
                  <a:ext uri="{FF2B5EF4-FFF2-40B4-BE49-F238E27FC236}">
                    <a16:creationId xmlns:a16="http://schemas.microsoft.com/office/drawing/2014/main" id="{85244F98-C33B-036A-9829-F55F4303FE86}"/>
                  </a:ext>
                </a:extLst>
              </p:cNvPr>
              <p:cNvCxnSpPr/>
              <p:nvPr/>
            </p:nvCxnSpPr>
            <p:spPr>
              <a:xfrm>
                <a:off x="107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cteur droit 72">
                <a:extLst>
                  <a:ext uri="{FF2B5EF4-FFF2-40B4-BE49-F238E27FC236}">
                    <a16:creationId xmlns:a16="http://schemas.microsoft.com/office/drawing/2014/main" id="{AEEC3F12-8B63-7E61-4EF1-738A7791E160}"/>
                  </a:ext>
                </a:extLst>
              </p:cNvPr>
              <p:cNvCxnSpPr/>
              <p:nvPr/>
            </p:nvCxnSpPr>
            <p:spPr>
              <a:xfrm>
                <a:off x="11149857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ZoneTexte 73">
              <a:extLst>
                <a:ext uri="{FF2B5EF4-FFF2-40B4-BE49-F238E27FC236}">
                  <a16:creationId xmlns:a16="http://schemas.microsoft.com/office/drawing/2014/main" id="{B475BFE1-EBD1-3A05-3450-9DA5D1653E77}"/>
                </a:ext>
              </a:extLst>
            </p:cNvPr>
            <p:cNvSpPr txBox="1"/>
            <p:nvPr/>
          </p:nvSpPr>
          <p:spPr>
            <a:xfrm>
              <a:off x="472335" y="4221517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60</a:t>
              </a:r>
            </a:p>
          </p:txBody>
        </p:sp>
        <p:sp>
          <p:nvSpPr>
            <p:cNvPr id="77" name="ZoneTexte 76">
              <a:extLst>
                <a:ext uri="{FF2B5EF4-FFF2-40B4-BE49-F238E27FC236}">
                  <a16:creationId xmlns:a16="http://schemas.microsoft.com/office/drawing/2014/main" id="{853F6753-E6A9-4695-CBCB-971C4A2E6BEC}"/>
                </a:ext>
              </a:extLst>
            </p:cNvPr>
            <p:cNvSpPr txBox="1"/>
            <p:nvPr/>
          </p:nvSpPr>
          <p:spPr>
            <a:xfrm>
              <a:off x="3672601" y="4251205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70</a:t>
              </a:r>
            </a:p>
          </p:txBody>
        </p:sp>
        <p:sp>
          <p:nvSpPr>
            <p:cNvPr id="78" name="ZoneTexte 77">
              <a:extLst>
                <a:ext uri="{FF2B5EF4-FFF2-40B4-BE49-F238E27FC236}">
                  <a16:creationId xmlns:a16="http://schemas.microsoft.com/office/drawing/2014/main" id="{0B202057-49A3-4A58-003D-D08F903446CF}"/>
                </a:ext>
              </a:extLst>
            </p:cNvPr>
            <p:cNvSpPr txBox="1"/>
            <p:nvPr/>
          </p:nvSpPr>
          <p:spPr>
            <a:xfrm>
              <a:off x="7009712" y="4251204"/>
              <a:ext cx="63379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/>
                <a:t>80</a:t>
              </a:r>
            </a:p>
          </p:txBody>
        </p:sp>
      </p:grpSp>
      <p:cxnSp>
        <p:nvCxnSpPr>
          <p:cNvPr id="81" name="Connecteur droit 80">
            <a:extLst>
              <a:ext uri="{FF2B5EF4-FFF2-40B4-BE49-F238E27FC236}">
                <a16:creationId xmlns:a16="http://schemas.microsoft.com/office/drawing/2014/main" id="{933CD57A-F448-38CE-B1C1-A61006D4C230}"/>
              </a:ext>
            </a:extLst>
          </p:cNvPr>
          <p:cNvCxnSpPr/>
          <p:nvPr/>
        </p:nvCxnSpPr>
        <p:spPr>
          <a:xfrm>
            <a:off x="3022492" y="2755543"/>
            <a:ext cx="0" cy="360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 : courbe vers le bas 81">
            <a:extLst>
              <a:ext uri="{FF2B5EF4-FFF2-40B4-BE49-F238E27FC236}">
                <a16:creationId xmlns:a16="http://schemas.microsoft.com/office/drawing/2014/main" id="{33631A1A-5923-8208-785A-3B64113AB927}"/>
              </a:ext>
            </a:extLst>
          </p:cNvPr>
          <p:cNvSpPr/>
          <p:nvPr/>
        </p:nvSpPr>
        <p:spPr>
          <a:xfrm>
            <a:off x="3355468" y="2507904"/>
            <a:ext cx="366906" cy="214846"/>
          </a:xfrm>
          <a:prstGeom prst="curvedDownArrow">
            <a:avLst>
              <a:gd name="adj1" fmla="val 12802"/>
              <a:gd name="adj2" fmla="val 46137"/>
              <a:gd name="adj3" fmla="val 16748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28F4A0-B69C-6000-6617-ABC764F58216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7B68C56-B3F4-882D-9984-48DE7B47B2D5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B3EC8F-4891-3D06-9DFD-B32CC49F49C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9976D75-F385-FF3E-CD03-7217510B414C}"/>
              </a:ext>
            </a:extLst>
          </p:cNvPr>
          <p:cNvSpPr txBox="1"/>
          <p:nvPr/>
        </p:nvSpPr>
        <p:spPr>
          <a:xfrm>
            <a:off x="1966456" y="3636516"/>
            <a:ext cx="523970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000" dirty="0"/>
              <a:t>2 575 + …  = 2 600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C8C745D-9BBF-8166-2905-FE4A856AB0AB}"/>
              </a:ext>
            </a:extLst>
          </p:cNvPr>
          <p:cNvSpPr txBox="1"/>
          <p:nvPr/>
        </p:nvSpPr>
        <p:spPr>
          <a:xfrm>
            <a:off x="5346338" y="5651261"/>
            <a:ext cx="132186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2 600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4D004759-0D9B-3C77-BC18-64EDC167BA07}"/>
              </a:ext>
            </a:extLst>
          </p:cNvPr>
          <p:cNvCxnSpPr>
            <a:cxnSpLocks/>
          </p:cNvCxnSpPr>
          <p:nvPr/>
        </p:nvCxnSpPr>
        <p:spPr>
          <a:xfrm flipV="1">
            <a:off x="2154837" y="6424136"/>
            <a:ext cx="4857786" cy="1108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E6F96E4A-114A-C6A5-5E26-E5B6215C5CBF}"/>
              </a:ext>
            </a:extLst>
          </p:cNvPr>
          <p:cNvCxnSpPr/>
          <p:nvPr/>
        </p:nvCxnSpPr>
        <p:spPr>
          <a:xfrm>
            <a:off x="2417781" y="6111220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D1727F16-7DA4-3E14-11ED-F0000F87C2C6}"/>
              </a:ext>
            </a:extLst>
          </p:cNvPr>
          <p:cNvSpPr txBox="1"/>
          <p:nvPr/>
        </p:nvSpPr>
        <p:spPr>
          <a:xfrm>
            <a:off x="1899298" y="5651261"/>
            <a:ext cx="13218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2 575</a:t>
            </a:r>
          </a:p>
        </p:txBody>
      </p:sp>
      <p:sp>
        <p:nvSpPr>
          <p:cNvPr id="15" name="Flèche : courbe vers le haut 14">
            <a:extLst>
              <a:ext uri="{FF2B5EF4-FFF2-40B4-BE49-F238E27FC236}">
                <a16:creationId xmlns:a16="http://schemas.microsoft.com/office/drawing/2014/main" id="{64A3C63A-C1CE-E493-6988-D421F7321135}"/>
              </a:ext>
            </a:extLst>
          </p:cNvPr>
          <p:cNvSpPr/>
          <p:nvPr/>
        </p:nvSpPr>
        <p:spPr>
          <a:xfrm flipV="1">
            <a:off x="2417781" y="5269279"/>
            <a:ext cx="1680812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630FF16-4B12-39D7-1ED8-BA0F276B4907}"/>
              </a:ext>
            </a:extLst>
          </p:cNvPr>
          <p:cNvSpPr txBox="1"/>
          <p:nvPr/>
        </p:nvSpPr>
        <p:spPr>
          <a:xfrm rot="10800000" flipH="1" flipV="1">
            <a:off x="2802804" y="4781988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+ 5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5E078127-08C5-9AA9-7AC6-EB3AF5AE3112}"/>
              </a:ext>
            </a:extLst>
          </p:cNvPr>
          <p:cNvCxnSpPr>
            <a:cxnSpLocks/>
          </p:cNvCxnSpPr>
          <p:nvPr/>
        </p:nvCxnSpPr>
        <p:spPr>
          <a:xfrm>
            <a:off x="6020561" y="611949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B2E10E49-A12D-78BC-36F0-A6AB7A4A2835}"/>
              </a:ext>
            </a:extLst>
          </p:cNvPr>
          <p:cNvSpPr txBox="1"/>
          <p:nvPr/>
        </p:nvSpPr>
        <p:spPr>
          <a:xfrm>
            <a:off x="4107723" y="3605738"/>
            <a:ext cx="91440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rgbClr val="FF0000"/>
                </a:solidFill>
              </a:rPr>
              <a:t>25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3AAE4AB-DEFA-144F-578A-FAA06CCB8BAA}"/>
              </a:ext>
            </a:extLst>
          </p:cNvPr>
          <p:cNvSpPr txBox="1"/>
          <p:nvPr/>
        </p:nvSpPr>
        <p:spPr>
          <a:xfrm>
            <a:off x="3546035" y="5651261"/>
            <a:ext cx="10833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2 580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5CE5C239-8ED2-41DD-4E72-CE28706F74C6}"/>
              </a:ext>
            </a:extLst>
          </p:cNvPr>
          <p:cNvCxnSpPr>
            <a:cxnSpLocks/>
          </p:cNvCxnSpPr>
          <p:nvPr/>
        </p:nvCxnSpPr>
        <p:spPr>
          <a:xfrm>
            <a:off x="4098594" y="6119499"/>
            <a:ext cx="0" cy="32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lèche : courbe vers le haut 20">
            <a:extLst>
              <a:ext uri="{FF2B5EF4-FFF2-40B4-BE49-F238E27FC236}">
                <a16:creationId xmlns:a16="http://schemas.microsoft.com/office/drawing/2014/main" id="{B6AD0EBE-02B9-5E6F-67D6-022643BB159B}"/>
              </a:ext>
            </a:extLst>
          </p:cNvPr>
          <p:cNvSpPr/>
          <p:nvPr/>
        </p:nvSpPr>
        <p:spPr>
          <a:xfrm flipV="1">
            <a:off x="4181619" y="5286391"/>
            <a:ext cx="1916297" cy="445241"/>
          </a:xfrm>
          <a:prstGeom prst="curvedUpArrow">
            <a:avLst>
              <a:gd name="adj1" fmla="val 0"/>
              <a:gd name="adj2" fmla="val 23399"/>
              <a:gd name="adj3" fmla="val 25000"/>
            </a:avLst>
          </a:prstGeom>
          <a:solidFill>
            <a:srgbClr val="4472C4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88B00FA5-BB78-A9DB-C947-DE21B889C6DF}"/>
              </a:ext>
            </a:extLst>
          </p:cNvPr>
          <p:cNvSpPr txBox="1"/>
          <p:nvPr/>
        </p:nvSpPr>
        <p:spPr>
          <a:xfrm rot="10800000" flipH="1" flipV="1">
            <a:off x="4617076" y="4764876"/>
            <a:ext cx="910766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200" b="1" dirty="0">
                <a:solidFill>
                  <a:srgbClr val="4472C4"/>
                </a:solidFill>
                <a:latin typeface="Calibri" panose="020F0502020204030204"/>
              </a:rPr>
              <a:t>+ 20</a:t>
            </a:r>
            <a:endParaRPr kumimoji="0" lang="fr-FR" sz="3200" b="1" i="0" u="none" strike="noStrike" kern="1200" cap="none" spc="0" normalizeH="0" baseline="0" noProof="0" dirty="0">
              <a:ln>
                <a:noFill/>
              </a:ln>
              <a:solidFill>
                <a:srgbClr val="4472C4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820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37" grpId="0" animBg="1"/>
      <p:bldP spid="82" grpId="0" animBg="1"/>
      <p:bldP spid="11" grpId="0" animBg="1"/>
      <p:bldP spid="15" grpId="0" animBg="1"/>
      <p:bldP spid="16" grpId="0"/>
      <p:bldP spid="18" grpId="0" animBg="1"/>
      <p:bldP spid="19" grpId="0"/>
      <p:bldP spid="21" grpId="0" animBg="1"/>
      <p:bldP spid="22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</TotalTime>
  <Words>385</Words>
  <Application>Microsoft Office PowerPoint</Application>
  <PresentationFormat>Affichage à l'écran (4:3)</PresentationFormat>
  <Paragraphs>167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Thème Office</vt:lpstr>
      <vt:lpstr>Présentation PowerPoint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  <vt:lpstr>Calcule le complément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67</cp:revision>
  <dcterms:created xsi:type="dcterms:W3CDTF">2023-02-07T14:55:57Z</dcterms:created>
  <dcterms:modified xsi:type="dcterms:W3CDTF">2025-10-12T13:37:49Z</dcterms:modified>
</cp:coreProperties>
</file>